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9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08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7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843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80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103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372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7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6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2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04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96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59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75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69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E3F3AD7-5669-47DF-9959-FE360DC99DD5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040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Processamento de imagens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204" y="4628071"/>
            <a:ext cx="3853906" cy="1905000"/>
          </a:xfrm>
        </p:spPr>
        <p:txBody>
          <a:bodyPr/>
          <a:lstStyle/>
          <a:p>
            <a:pPr algn="l"/>
            <a:r>
              <a:rPr lang="pt-BR" dirty="0" smtClean="0"/>
              <a:t>Erik Zerbinatti</a:t>
            </a:r>
          </a:p>
          <a:p>
            <a:pPr algn="l"/>
            <a:r>
              <a:rPr lang="pt-BR" dirty="0" smtClean="0"/>
              <a:t>Gabriel Malaquias</a:t>
            </a:r>
          </a:p>
          <a:p>
            <a:pPr algn="l"/>
            <a:r>
              <a:rPr lang="pt-BR" dirty="0" smtClean="0"/>
              <a:t>Guilherme Ventura</a:t>
            </a:r>
          </a:p>
          <a:p>
            <a:pPr algn="l"/>
            <a:r>
              <a:rPr lang="pt-BR" dirty="0" smtClean="0"/>
              <a:t>Luiz Fernando santos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8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167292" y="245565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Ambiente controlado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0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2" y="589396"/>
            <a:ext cx="5863786" cy="5802777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96060" y="137481"/>
            <a:ext cx="6099636" cy="751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30 cm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16200000">
            <a:off x="-2640512" y="3085274"/>
            <a:ext cx="6073144" cy="54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30 cm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56598" y="1438313"/>
            <a:ext cx="59832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1730 </a:t>
            </a:r>
            <a:r>
              <a:rPr lang="pt-BR" sz="3600" dirty="0" err="1" smtClean="0"/>
              <a:t>px</a:t>
            </a:r>
            <a:r>
              <a:rPr lang="pt-BR" sz="3600" dirty="0" smtClean="0"/>
              <a:t> / 1730 </a:t>
            </a:r>
            <a:r>
              <a:rPr lang="pt-BR" sz="3600" dirty="0" err="1" smtClean="0"/>
              <a:t>px</a:t>
            </a:r>
            <a:endParaRPr lang="pt-BR" sz="3600" dirty="0" smtClean="0"/>
          </a:p>
          <a:p>
            <a:endParaRPr lang="pt-BR" sz="3600" dirty="0"/>
          </a:p>
          <a:p>
            <a:r>
              <a:rPr lang="pt-BR" sz="3600" dirty="0" smtClean="0"/>
              <a:t>1730 * 1730 = 30 * 30</a:t>
            </a:r>
          </a:p>
          <a:p>
            <a:r>
              <a:rPr lang="pt-BR" sz="3600" dirty="0" err="1" smtClean="0"/>
              <a:t>AreaEmPx</a:t>
            </a:r>
            <a:r>
              <a:rPr lang="pt-BR" sz="3600" dirty="0" smtClean="0"/>
              <a:t> = X</a:t>
            </a:r>
          </a:p>
          <a:p>
            <a:endParaRPr lang="pt-BR" sz="3600" dirty="0"/>
          </a:p>
          <a:p>
            <a:r>
              <a:rPr lang="pt-BR" sz="3600" dirty="0" err="1" smtClean="0"/>
              <a:t>AreaEmPx</a:t>
            </a:r>
            <a:r>
              <a:rPr lang="pt-BR" sz="3600" dirty="0"/>
              <a:t> * 900 </a:t>
            </a:r>
            <a:r>
              <a:rPr lang="pt-BR" sz="3600" dirty="0" smtClean="0"/>
              <a:t>/ 2992900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5745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2265961"/>
            <a:ext cx="4200097" cy="25935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22" y="218160"/>
            <a:ext cx="6496589" cy="64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292" y="2455653"/>
            <a:ext cx="9905998" cy="1905000"/>
          </a:xfrm>
        </p:spPr>
        <p:txBody>
          <a:bodyPr/>
          <a:lstStyle/>
          <a:p>
            <a:pPr algn="ctr"/>
            <a:r>
              <a:rPr lang="pt-BR" dirty="0" smtClean="0"/>
              <a:t>Ambiente não controlado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60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9" y="3376505"/>
            <a:ext cx="5000957" cy="27107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42" y="3376504"/>
            <a:ext cx="5000957" cy="271077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65" y="183400"/>
            <a:ext cx="3830509" cy="293567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2" y="183400"/>
            <a:ext cx="3830509" cy="29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76" y="2592237"/>
            <a:ext cx="5860626" cy="32868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30" y="687237"/>
            <a:ext cx="7945162" cy="15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935" y="824721"/>
            <a:ext cx="8939392" cy="12466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80" y="2286539"/>
            <a:ext cx="50101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40" y="987813"/>
            <a:ext cx="7426019" cy="45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60" y="209460"/>
            <a:ext cx="6134100" cy="3057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700" y="3419384"/>
            <a:ext cx="4349047" cy="3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62" y="1877144"/>
            <a:ext cx="6743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41"/>
            <a:ext cx="12196762" cy="68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81</TotalTime>
  <Words>41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Malha</vt:lpstr>
      <vt:lpstr>Processamento de imagens</vt:lpstr>
      <vt:lpstr>Ambiente não controlado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de imagens</dc:title>
  <dc:creator>Gabriel Malaquias</dc:creator>
  <cp:lastModifiedBy>Gabriel Malaquias</cp:lastModifiedBy>
  <cp:revision>10</cp:revision>
  <dcterms:created xsi:type="dcterms:W3CDTF">2015-05-24T05:40:27Z</dcterms:created>
  <dcterms:modified xsi:type="dcterms:W3CDTF">2015-05-25T18:37:02Z</dcterms:modified>
</cp:coreProperties>
</file>